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0" r:id="rId9"/>
    <p:sldId id="274" r:id="rId10"/>
    <p:sldId id="276" r:id="rId11"/>
    <p:sldId id="261" r:id="rId12"/>
    <p:sldId id="275" r:id="rId13"/>
    <p:sldId id="262" r:id="rId14"/>
    <p:sldId id="265" r:id="rId15"/>
    <p:sldId id="277" r:id="rId16"/>
    <p:sldId id="278" r:id="rId17"/>
    <p:sldId id="279" r:id="rId18"/>
    <p:sldId id="282" r:id="rId19"/>
    <p:sldId id="283" r:id="rId20"/>
    <p:sldId id="284" r:id="rId21"/>
    <p:sldId id="285" r:id="rId22"/>
    <p:sldId id="286" r:id="rId23"/>
    <p:sldId id="287" r:id="rId24"/>
    <p:sldId id="280" r:id="rId25"/>
    <p:sldId id="281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F9ABA58-0559-49A9-AEEC-A4EDB9DE5F44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6E3256F-4215-477C-ADC9-B9B9EE2C8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5.xml"/><Relationship Id="rId1" Type="http://schemas.openxmlformats.org/officeDocument/2006/relationships/audio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microsoft.com/office/2007/relationships/media" Target="../media/media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microsoft.com/office/2007/relationships/media" Target="../media/media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Последствия для человечества и планеты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Катастрофические землетрясения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8285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35"/>
    </mc:Choice>
    <mc:Fallback>
      <p:transition spd="slow" advTm="5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Землетрясение может быть вызвано и искусственно: например, взрывом большого количества взрывчатых веществ или же при ядерном взрыве. Такие землетрясения зависят от количества взорванного вещества. К примеру, при испытании КНДР ядерной бомбы в 2006 году произошло землетрясение умеренной силы, которое было зафиксировано во многих странах.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Землетрясения искусственного характера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40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3200" dirty="0" smtClean="0"/>
              <a:t>  </a:t>
            </a:r>
            <a:r>
              <a:rPr lang="ru-RU" sz="3200" dirty="0"/>
              <a:t>Для регистрации землетрясения используют </a:t>
            </a:r>
            <a:r>
              <a:rPr lang="ru-RU" sz="3200" dirty="0" smtClean="0"/>
              <a:t>сейсмографы  </a:t>
            </a:r>
            <a:r>
              <a:rPr lang="ru-RU" sz="3200" dirty="0"/>
              <a:t>̶  инструменты, сконструированные таким образом, чтобы записывать колебания своих оснований, установленный на земной поверхности или в шахте. На сейсмографе записывается сейсмограмма, т.е. линия, повторяющая колебания земной поверхности в любом выбранном направлении. Сейсмографы строят таким образом, чтобы регистрировать достаточно ограниченные диапазоны частот только интенсивные колебания.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регистрации землетрясений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68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Сейсмограф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7280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58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680960" cy="4724400"/>
          </a:xfrm>
        </p:spPr>
        <p:txBody>
          <a:bodyPr>
            <a:noAutofit/>
          </a:bodyPr>
          <a:lstStyle/>
          <a:p>
            <a:r>
              <a:rPr lang="ru-RU" dirty="0" smtClean="0"/>
              <a:t>В 1556 году </a:t>
            </a:r>
            <a:r>
              <a:rPr lang="ru-RU" dirty="0"/>
              <a:t>провинция </a:t>
            </a:r>
            <a:r>
              <a:rPr lang="ru-RU" dirty="0" err="1"/>
              <a:t>Шэньси</a:t>
            </a:r>
            <a:r>
              <a:rPr lang="ru-RU" dirty="0"/>
              <a:t>, Китай. Общее количество жертв - 830 </a:t>
            </a:r>
            <a:r>
              <a:rPr lang="ru-RU" dirty="0" smtClean="0"/>
              <a:t>000.</a:t>
            </a:r>
          </a:p>
          <a:p>
            <a:r>
              <a:rPr lang="ru-RU" dirty="0" smtClean="0"/>
              <a:t> В 1692 году </a:t>
            </a:r>
            <a:r>
              <a:rPr lang="ru-RU" dirty="0"/>
              <a:t>землетрясение на Ямайке. Город Порт-</a:t>
            </a:r>
            <a:r>
              <a:rPr lang="ru-RU" dirty="0" err="1"/>
              <a:t>Ройял</a:t>
            </a:r>
            <a:r>
              <a:rPr lang="ru-RU" dirty="0"/>
              <a:t> разрушен и </a:t>
            </a:r>
            <a:r>
              <a:rPr lang="ru-RU" dirty="0" smtClean="0"/>
              <a:t>затоплен</a:t>
            </a:r>
            <a:r>
              <a:rPr lang="ru-RU" dirty="0"/>
              <a:t>. 5000 жителей погибли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1693 году </a:t>
            </a:r>
            <a:r>
              <a:rPr lang="ru-RU" dirty="0"/>
              <a:t>землетрясение на Сицилии в результате извержения Этны. Погибло, по разным оценкам, от 60 000 до 100 000 </a:t>
            </a:r>
            <a:r>
              <a:rPr lang="ru-RU" dirty="0" smtClean="0"/>
              <a:t>человек, </a:t>
            </a:r>
            <a:r>
              <a:rPr lang="ru-RU" dirty="0"/>
              <a:t>разрушены 45 городов и </a:t>
            </a:r>
            <a:r>
              <a:rPr lang="ru-RU" dirty="0" smtClean="0"/>
              <a:t>сел.</a:t>
            </a:r>
          </a:p>
          <a:p>
            <a:r>
              <a:rPr lang="ru-RU" dirty="0" smtClean="0"/>
              <a:t> В 1730  году </a:t>
            </a:r>
            <a:r>
              <a:rPr lang="ru-RU" dirty="0"/>
              <a:t>3000 человек из города Вальпараисо (Чили) погибают в результате землетрясения с магнитудой 8,7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1737 году  </a:t>
            </a:r>
            <a:r>
              <a:rPr lang="ru-RU" dirty="0"/>
              <a:t>землетрясение в Калькутте. Погибли 300 000 человек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В 1923 году землетрясение Японии . Погибают свыше 140000 человек.</a:t>
            </a:r>
          </a:p>
          <a:p>
            <a:r>
              <a:rPr lang="ru-RU" dirty="0" smtClean="0"/>
              <a:t> В 1976 году </a:t>
            </a:r>
            <a:r>
              <a:rPr lang="ru-RU" dirty="0"/>
              <a:t>одно из самых страшных землетрясений в истории - в Китае (город </a:t>
            </a:r>
            <a:r>
              <a:rPr lang="ru-RU" dirty="0" err="1"/>
              <a:t>Таншань</a:t>
            </a:r>
            <a:r>
              <a:rPr lang="ru-RU" dirty="0"/>
              <a:t>). Магнитуда - 8,2. 230 000 жертв.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Катастрофические землетрясение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4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7752968" cy="515644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В 2004 году </a:t>
            </a:r>
            <a:r>
              <a:rPr lang="ru-RU" sz="2000" dirty="0"/>
              <a:t>в Индийском океане происходит землетрясение магнитудой 9,0. В различных странах (Шри-Ланка, Индонезия, Таиланд, Сомали, Мальдивы) от цунами погибают 230 000 человек. Волны достигают даже Мексики, Чили и ЮАР.</a:t>
            </a:r>
          </a:p>
          <a:p>
            <a:r>
              <a:rPr lang="ru-RU" sz="2000" dirty="0" smtClean="0"/>
              <a:t> В 2005 году землетрясение </a:t>
            </a:r>
            <a:r>
              <a:rPr lang="ru-RU" sz="2000" dirty="0"/>
              <a:t>в Пакистане уносит </a:t>
            </a:r>
            <a:r>
              <a:rPr lang="ru-RU" sz="2000" dirty="0" err="1"/>
              <a:t>уносит</a:t>
            </a:r>
            <a:r>
              <a:rPr lang="ru-RU" sz="2000" dirty="0"/>
              <a:t> жизни 84 000 человек.</a:t>
            </a:r>
          </a:p>
          <a:p>
            <a:r>
              <a:rPr lang="ru-RU" sz="2000" dirty="0" smtClean="0"/>
              <a:t> В 2010 году  </a:t>
            </a:r>
            <a:r>
              <a:rPr lang="ru-RU" sz="2000" dirty="0"/>
              <a:t>Гаити. 232 000 человек. Самое страшное по количеству жертв землетрясение современности, сопоставимое только с китайским 1976 года и землетрясением в Индийском океане 2004-го. Землетрясение магнитудой, по текущим оценкам, от 9,0 до 9,1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11 марта 2011 года войдет в историю </a:t>
            </a:r>
            <a:r>
              <a:rPr lang="ru-RU" sz="2000" dirty="0" smtClean="0"/>
              <a:t>Японии, землетрясение </a:t>
            </a:r>
            <a:r>
              <a:rPr lang="ru-RU" sz="2000" dirty="0"/>
              <a:t>магнитудой в 8,9 баллов , как и Великое землетрясение </a:t>
            </a:r>
            <a:r>
              <a:rPr lang="ru-RU" sz="2000" dirty="0" err="1"/>
              <a:t>Канто</a:t>
            </a:r>
            <a:r>
              <a:rPr lang="ru-RU" sz="2000" dirty="0"/>
              <a:t>, которое произошло 1 сентября </a:t>
            </a:r>
            <a:r>
              <a:rPr lang="ru-RU" sz="2000" dirty="0" smtClean="0"/>
              <a:t>1923.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Катастрофические землетрясение 21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90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dirty="0"/>
              <a:t>Природные последствия </a:t>
            </a:r>
          </a:p>
          <a:p>
            <a:r>
              <a:rPr lang="ru-RU" sz="2000" dirty="0"/>
              <a:t>К природным последствиям относятся трещины в почве, сотрясения и вибрация почвы, повторные толчки, провалы земной поверхности и океанского (морского) дна, активизация деятельности вулканов, возникновение селей, оползней, обвалов, камнепадов. На водных просторах поднимаются волны, может образоваться цунами - гигантская волна высотой до 40 метров, сметающая все строения в прибрежной зоне. Кроме того, отмечаются выходы подземных газов и неприятные ощущения у людей, беспокойное поведение животных.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землетрясений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660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Подземные толчки, сдвиги почвы, вибрация и другие природные факторы землетрясений оказывают катастрофическое влияние на среду обитания человека: рушатся жилые дома, производственные здания и другие постройки, линии электропередачи и газопроводы, что, в свою очередь, ведет к пожарам и взрывам. В результате землетрясений могут происходить аварии на промышленных предприятиях, на АЭС, химически опасных объектах, прорывы плотин ГЭС, а также аварии на транспорте.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Последствия землетрясений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1988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2800" dirty="0"/>
              <a:t>Разрушение канализации, объектов снабжения населения питьевой водой, пищей, объектов здравоохранения приводит к массовым заболеваниям и даже эпидемиям. На восстановление повреждений уходят многие годы и огромные средства.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560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15962" y="1554162"/>
            <a:ext cx="69532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2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63674"/>
            <a:ext cx="7416824" cy="49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3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Цель: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Задачи: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Причины возникновения землетрясений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Методы регистрации землетрясений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Ознакомиться </a:t>
            </a:r>
            <a:r>
              <a:rPr lang="ru-RU" sz="2800" dirty="0" smtClean="0"/>
              <a:t>с последствиями катастрофических землетрясений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Изучить катастрофические землетрясения и их последствия для человечества и </a:t>
            </a:r>
            <a:r>
              <a:rPr lang="ru-RU" sz="2800" dirty="0" smtClean="0"/>
              <a:t>планеты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Землетрясения</a:t>
            </a:r>
            <a:endParaRPr lang="ru-RU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30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9"/>
    </mc:Choice>
    <mc:Fallback>
      <p:transition spd="slow" advTm="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80919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5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87" y="836712"/>
            <a:ext cx="7620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99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63284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8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65128" y="1463675"/>
            <a:ext cx="765491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1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Изучая последствия землетрясений, инженеры Японии, США и России придумали много способов сооружать особенно устойчивые здания, которые могут выдерживать довольно сильные подземные толчки. 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Не менее важно научиться предсказывать землетрясения. Это трудно, потому что они зарождаются в недоступных глубинах Земли и силы, вызывающие их, накапливаются очень медленно.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предотвращения катастроф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0894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этом уверены ученые-сейсмологи из Сибири. Они изобрели способ, который может помочь существенно снизить силу подземных толчков, а значит - избежать разрушительных последствий катастрофы. Причём именно такое неожиданное средство, как взрывы, предлагаются в качестве средства спасения от землетрясений. Ученые предполагают, что если вызывать движения литосферных плит искусственно, то можно предотвратить сейсмические катастрофы.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Землетрясение можно предотвратить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604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Ни один район земного шара нельзя считать полностью избавленных от этого процесса. В течении года на Земле происходит около 1 млн землетрясений, т.е. земная кора испытывает 120 толчков в час . Примерно через каждые три дня происходит одно разрушительное землетрясение. Таким образом, землетрясения  ̶  довольно частые явления.					</a:t>
            </a:r>
          </a:p>
          <a:p>
            <a:r>
              <a:rPr lang="ru-RU" sz="2000" dirty="0"/>
              <a:t>          Под угрозой землетрясений находятся обширные территории, многие густонаселенные области и даже целые страны, например Япония, Китай, Индонезия. Наибольшая опасность землетрясений заключается в их неожиданности и неотвратимости. Однако научные достижения последних лет открывают реальные возможности не только предсказывать землетрясения, но и влиять на их ход.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285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Землетрясениями  </a:t>
            </a:r>
            <a:r>
              <a:rPr lang="ru-RU" sz="2400" dirty="0"/>
              <a:t>(греч. </a:t>
            </a:r>
            <a:r>
              <a:rPr lang="ru-RU" sz="2400" dirty="0" err="1"/>
              <a:t>seismos</a:t>
            </a:r>
            <a:r>
              <a:rPr lang="ru-RU" sz="2400" dirty="0"/>
              <a:t>)  называются </a:t>
            </a:r>
            <a:r>
              <a:rPr lang="ru-RU" sz="2400" dirty="0" smtClean="0"/>
              <a:t>подземные толчки </a:t>
            </a:r>
            <a:r>
              <a:rPr lang="ru-RU" sz="2400" dirty="0"/>
              <a:t>и </a:t>
            </a:r>
            <a:r>
              <a:rPr lang="ru-RU" sz="2400" dirty="0" smtClean="0"/>
              <a:t>колебания </a:t>
            </a:r>
            <a:r>
              <a:rPr lang="ru-RU" sz="2400" dirty="0"/>
              <a:t>верхнего слоя земной коры , вызванные тектоническими причинами, главная из которых    - подвижка литосферных плит. Подвижка вызывает толчок, который рождает сейсмические волны. Каждая волна вызывает сотрясение поверхности – землетрясение. Большинство землетрясений  слабые, их насчитывается тысячи в год. Однако бывают и катастрофические  землетрясения, сопровождающиеся появлением трещин и большими разрушениями.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661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Вулканические землетрясения — разновидность землетрясений, при которых землетрясение возникает в результате высокого напряжения в недрах вулкана. Причина таких землетрясений — лава, вулканический газ. Землетрясения этого типа слабы, но продолжаются долго, многократно — недели и месяцы. Тем не менее, опасности для людей этого вида землетрясение не представляет.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Вулканические землетрясения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275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09"/>
    </mc:Choice>
    <mc:Fallback>
      <p:transition spd="slow" advTm="7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388" y="1463675"/>
            <a:ext cx="607639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26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последнее время появились сведения, что землетрясения могут вызваться  деятельностью человека. Так, например, в районах затопления при строительстве крупных водохранилищ, усиливается тектоническая активность — увеличивается частота землетрясений и их магнитуда. Это связано с тем, что масса воды, накопленная в водохранилищах, своим весом увеличивает давление в горных породах, а просачивающаяся вода понижает предел прочности горных пород. Аналогичные явления происходят при выемке больших количеств породы из шахт, карьеров, при строительстве крупных городов из привозных материалов.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Техногенное землетрясения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7902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94"/>
    </mc:Choice>
    <mc:Fallback>
      <p:transition spd="slow" advTm="4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4888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43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Землетрясения также могут быть вызваны обвалами и большими оползнями. Такие землетрясения называются обвальными, они имеют локальный характер и имеют небольшую силу.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Обвальные землетрясения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84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3674"/>
            <a:ext cx="7704856" cy="49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98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D2601E-B42A-41FA-8529-274AB4D8E319}"/>
</file>

<file path=customXml/itemProps2.xml><?xml version="1.0" encoding="utf-8"?>
<ds:datastoreItem xmlns:ds="http://schemas.openxmlformats.org/officeDocument/2006/customXml" ds:itemID="{3B4439AB-D454-4335-A145-65C8FE9DF9B1}"/>
</file>

<file path=customXml/itemProps3.xml><?xml version="1.0" encoding="utf-8"?>
<ds:datastoreItem xmlns:ds="http://schemas.openxmlformats.org/officeDocument/2006/customXml" ds:itemID="{66FA0110-FA45-4D24-9F34-75C3A9E7F92F}"/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129</TotalTime>
  <Words>1031</Words>
  <Application>Microsoft Office PowerPoint</Application>
  <PresentationFormat>Экран (4:3)</PresentationFormat>
  <Paragraphs>49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Mylar</vt:lpstr>
      <vt:lpstr>Катастрофические землетрясения</vt:lpstr>
      <vt:lpstr>                       Землетрясения</vt:lpstr>
      <vt:lpstr>Слайд 3</vt:lpstr>
      <vt:lpstr>Вулканические землетрясения</vt:lpstr>
      <vt:lpstr>Слайд 5</vt:lpstr>
      <vt:lpstr>Техногенное землетрясения</vt:lpstr>
      <vt:lpstr>Слайд 7</vt:lpstr>
      <vt:lpstr>Обвальные землетрясения</vt:lpstr>
      <vt:lpstr>Слайд 9</vt:lpstr>
      <vt:lpstr>Землетрясения искусственного характера</vt:lpstr>
      <vt:lpstr>Метод регистрации землетрясений</vt:lpstr>
      <vt:lpstr>                  Сейсмограф</vt:lpstr>
      <vt:lpstr>Катастрофические землетрясение </vt:lpstr>
      <vt:lpstr>Катастрофические землетрясение 21 века</vt:lpstr>
      <vt:lpstr>Последствия землетрясений</vt:lpstr>
      <vt:lpstr>Последствия землетрясений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Методы предотвращения катастроф</vt:lpstr>
      <vt:lpstr>Землетрясение можно предотвратить</vt:lpstr>
      <vt:lpstr>              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Катастрофические землетрясения</dc:title>
  <dc:creator>РОМАН</dc:creator>
  <cp:lastModifiedBy>seven</cp:lastModifiedBy>
  <cp:revision>16</cp:revision>
  <dcterms:created xsi:type="dcterms:W3CDTF">2011-04-19T22:19:42Z</dcterms:created>
  <dcterms:modified xsi:type="dcterms:W3CDTF">2013-11-26T18:38:19Z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